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84" y="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rren Besabella" userId="830c3a5428252e39" providerId="LiveId" clId="{8FD944C0-53E2-485C-9C6F-1A9459E42B0A}"/>
    <pc:docChg chg="modSld">
      <pc:chgData name="Darren Besabella" userId="830c3a5428252e39" providerId="LiveId" clId="{8FD944C0-53E2-485C-9C6F-1A9459E42B0A}" dt="2022-09-08T20:02:07.114" v="15" actId="20577"/>
      <pc:docMkLst>
        <pc:docMk/>
      </pc:docMkLst>
      <pc:sldChg chg="modSp mod">
        <pc:chgData name="Darren Besabella" userId="830c3a5428252e39" providerId="LiveId" clId="{8FD944C0-53E2-485C-9C6F-1A9459E42B0A}" dt="2022-09-08T20:02:07.114" v="15" actId="20577"/>
        <pc:sldMkLst>
          <pc:docMk/>
          <pc:sldMk cId="0" sldId="256"/>
        </pc:sldMkLst>
        <pc:spChg chg="mod">
          <ac:chgData name="Darren Besabella" userId="830c3a5428252e39" providerId="LiveId" clId="{8FD944C0-53E2-485C-9C6F-1A9459E42B0A}" dt="2022-09-08T20:02:07.114" v="15" actId="20577"/>
          <ac:spMkLst>
            <pc:docMk/>
            <pc:sldMk cId="0" sldId="256"/>
            <ac:spMk id="5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a41647f56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a41647f56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a41647f56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da41647f56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a41647f56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a41647f56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a41647f56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a41647f56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a41647f56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a41647f56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a41647f56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a41647f56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a41647f56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a41647f56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da41647f56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da41647f56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a41647f5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a41647f5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a41647f56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a41647f56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a41647f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a41647f5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a41647f56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a41647f56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a41647f5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a41647f5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a41647f5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a41647f5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a41647f5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a41647f5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a41647f56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a41647f56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a41647f56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a41647f56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a41647f56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a41647f56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a41647f56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da41647f56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279400" lvl="0" indent="0" algn="ctr" rtl="0">
              <a:lnSpc>
                <a:spcPct val="150000"/>
              </a:lnSpc>
              <a:spcBef>
                <a:spcPts val="1500"/>
              </a:spcBef>
              <a:spcAft>
                <a:spcPts val="800"/>
              </a:spcAft>
              <a:buNone/>
            </a:pPr>
            <a:r>
              <a:rPr lang="en" sz="2000" b="1">
                <a:highlight>
                  <a:srgbClr val="FFFFFF"/>
                </a:highlight>
              </a:rPr>
              <a:t>Final Project</a:t>
            </a:r>
            <a:endParaRPr sz="20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Darren Besabella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311700" y="435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attempt with given code = unsuccessful with mentor assistance</a:t>
            </a:r>
            <a:endParaRPr/>
          </a:p>
        </p:txBody>
      </p:sp>
      <p:pic>
        <p:nvPicPr>
          <p:cNvPr id="110" name="Google Shape;110;p22"/>
          <p:cNvPicPr preferRelativeResize="0"/>
          <p:nvPr/>
        </p:nvPicPr>
        <p:blipFill rotWithShape="1">
          <a:blip r:embed="rId3">
            <a:alphaModFix/>
          </a:blip>
          <a:srcRect l="50229" t="65076" r="27618"/>
          <a:stretch/>
        </p:blipFill>
        <p:spPr>
          <a:xfrm>
            <a:off x="3767204" y="1062374"/>
            <a:ext cx="5376799" cy="408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highlight>
                  <a:schemeClr val="lt1"/>
                </a:highlight>
              </a:rPr>
              <a:t>What can you say about cigarette usage in these years?</a:t>
            </a:r>
            <a:endParaRPr sz="2500">
              <a:highlight>
                <a:schemeClr val="lt1"/>
              </a:highlight>
            </a:endParaRPr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Usage has decreased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3">
            <a:alphaModFix/>
          </a:blip>
          <a:srcRect l="50755" t="63463" r="27161"/>
          <a:stretch/>
        </p:blipFill>
        <p:spPr>
          <a:xfrm>
            <a:off x="4058548" y="1092526"/>
            <a:ext cx="5085450" cy="405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scatter plot of price per pack vs number of packs per capita for all states and years</a:t>
            </a:r>
            <a:endParaRPr/>
          </a:p>
        </p:txBody>
      </p:sp>
      <p:pic>
        <p:nvPicPr>
          <p:cNvPr id="123" name="Google Shape;123;p24"/>
          <p:cNvPicPr preferRelativeResize="0"/>
          <p:nvPr/>
        </p:nvPicPr>
        <p:blipFill rotWithShape="1">
          <a:blip r:embed="rId3">
            <a:alphaModFix/>
          </a:blip>
          <a:srcRect l="50228" t="62448" r="14834"/>
          <a:stretch/>
        </p:blipFill>
        <p:spPr>
          <a:xfrm>
            <a:off x="1607352" y="1243301"/>
            <a:ext cx="7536650" cy="390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Negatively Correlated as prices raise the number of packs per capita decreases</a:t>
            </a:r>
            <a:endParaRPr/>
          </a:p>
        </p:txBody>
      </p:sp>
      <p:pic>
        <p:nvPicPr>
          <p:cNvPr id="129" name="Google Shape;129;p25"/>
          <p:cNvPicPr preferRelativeResize="0"/>
          <p:nvPr/>
        </p:nvPicPr>
        <p:blipFill rotWithShape="1">
          <a:blip r:embed="rId3">
            <a:alphaModFix/>
          </a:blip>
          <a:srcRect l="73068" t="79274" r="14960" b="2415"/>
          <a:stretch/>
        </p:blipFill>
        <p:spPr>
          <a:xfrm>
            <a:off x="4490500" y="1716800"/>
            <a:ext cx="4653501" cy="342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the scatter plot to show the points for each year in a different color</a:t>
            </a:r>
            <a:endParaRPr/>
          </a:p>
        </p:txBody>
      </p:sp>
      <p:pic>
        <p:nvPicPr>
          <p:cNvPr id="135" name="Google Shape;135;p26"/>
          <p:cNvPicPr preferRelativeResize="0"/>
          <p:nvPr/>
        </p:nvPicPr>
        <p:blipFill rotWithShape="1">
          <a:blip r:embed="rId3">
            <a:alphaModFix/>
          </a:blip>
          <a:srcRect l="49976" t="62448" r="14328" b="3110"/>
          <a:stretch/>
        </p:blipFill>
        <p:spPr>
          <a:xfrm>
            <a:off x="1245697" y="1474451"/>
            <a:ext cx="7898301" cy="366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highlight>
                  <a:schemeClr val="lt1"/>
                </a:highlight>
              </a:rPr>
              <a:t>Does the relationship between the two variable change over time?</a:t>
            </a:r>
            <a:endParaRPr sz="2500">
              <a:highlight>
                <a:schemeClr val="lt1"/>
              </a:highlight>
            </a:endParaRPr>
          </a:p>
        </p:txBody>
      </p:sp>
      <p:sp>
        <p:nvSpPr>
          <p:cNvPr id="141" name="Google Shape;141;p27"/>
          <p:cNvSpPr txBox="1">
            <a:spLocks noGrp="1"/>
          </p:cNvSpPr>
          <p:nvPr>
            <p:ph type="body" idx="1"/>
          </p:nvPr>
        </p:nvSpPr>
        <p:spPr>
          <a:xfrm>
            <a:off x="311700" y="1476750"/>
            <a:ext cx="8520600" cy="30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Yes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As packpc increases the avgprs decreases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</a:t>
            </a:r>
            <a:endParaRPr/>
          </a:p>
        </p:txBody>
      </p:sp>
      <p:pic>
        <p:nvPicPr>
          <p:cNvPr id="147" name="Google Shape;147;p28"/>
          <p:cNvPicPr preferRelativeResize="0"/>
          <p:nvPr/>
        </p:nvPicPr>
        <p:blipFill rotWithShape="1">
          <a:blip r:embed="rId3">
            <a:alphaModFix/>
          </a:blip>
          <a:srcRect l="50482" t="65076" r="27112" b="3111"/>
          <a:stretch/>
        </p:blipFill>
        <p:spPr>
          <a:xfrm>
            <a:off x="3108754" y="1017723"/>
            <a:ext cx="6035246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highlight>
                  <a:schemeClr val="lt1"/>
                </a:highlight>
              </a:rPr>
              <a:t>How much variability does the line explain?</a:t>
            </a:r>
            <a:endParaRPr sz="2500">
              <a:highlight>
                <a:schemeClr val="lt1"/>
              </a:highlight>
            </a:endParaRPr>
          </a:p>
        </p:txBody>
      </p:sp>
      <p:sp>
        <p:nvSpPr>
          <p:cNvPr id="153" name="Google Shape;153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Significant p-value &amp; variability is 34%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Adjust for inflation</a:t>
            </a:r>
            <a:endParaRPr/>
          </a:p>
        </p:txBody>
      </p:sp>
      <p:pic>
        <p:nvPicPr>
          <p:cNvPr id="159" name="Google Shape;159;p30"/>
          <p:cNvPicPr preferRelativeResize="0"/>
          <p:nvPr/>
        </p:nvPicPr>
        <p:blipFill rotWithShape="1">
          <a:blip r:embed="rId3">
            <a:alphaModFix/>
          </a:blip>
          <a:srcRect l="49849" t="65074" r="14328" b="1902"/>
          <a:stretch/>
        </p:blipFill>
        <p:spPr>
          <a:xfrm>
            <a:off x="492250" y="1303650"/>
            <a:ext cx="8651750" cy="3839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data frames for 1985 &amp; 1995</a:t>
            </a:r>
            <a:endParaRPr/>
          </a:p>
        </p:txBody>
      </p:sp>
      <p:pic>
        <p:nvPicPr>
          <p:cNvPr id="165" name="Google Shape;165;p31"/>
          <p:cNvPicPr preferRelativeResize="0"/>
          <p:nvPr/>
        </p:nvPicPr>
        <p:blipFill rotWithShape="1">
          <a:blip r:embed="rId3">
            <a:alphaModFix/>
          </a:blip>
          <a:srcRect l="50358" t="64813" r="27111" b="25721"/>
          <a:stretch/>
        </p:blipFill>
        <p:spPr>
          <a:xfrm>
            <a:off x="54674" y="3305101"/>
            <a:ext cx="9089326" cy="183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/>
              <a:t>loading the libraries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install.packages("Ecdat")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library(Ecdat)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install.packages("dplyr")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library("dplyr")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library("ggplot2")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Paired t-test to see if the amount of packs per capita has changed over time</a:t>
            </a:r>
            <a:endParaRPr/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1"/>
          </p:nvPr>
        </p:nvSpPr>
        <p:spPr>
          <a:xfrm>
            <a:off x="311700" y="1386325"/>
            <a:ext cx="8520600" cy="31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p-value is less than 0.05 so it is significant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2" name="Google Shape;172;p32"/>
          <p:cNvPicPr preferRelativeResize="0"/>
          <p:nvPr/>
        </p:nvPicPr>
        <p:blipFill rotWithShape="1">
          <a:blip r:embed="rId3">
            <a:alphaModFix/>
          </a:blip>
          <a:srcRect l="49998" t="64605" r="27052" b="4630"/>
          <a:stretch/>
        </p:blipFill>
        <p:spPr>
          <a:xfrm>
            <a:off x="4038453" y="1806400"/>
            <a:ext cx="5105551" cy="329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boxplot of the average number of packs by state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l="49595" t="63762" r="14455"/>
          <a:stretch/>
        </p:blipFill>
        <p:spPr>
          <a:xfrm>
            <a:off x="361655" y="881300"/>
            <a:ext cx="8782351" cy="426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/>
              <a:t>Which state have the lowest average number of packs? UT</a:t>
            </a:r>
            <a:endParaRPr sz="2420"/>
          </a:p>
        </p:txBody>
      </p:sp>
      <p:pic>
        <p:nvPicPr>
          <p:cNvPr id="73" name="Google Shape;73;p16"/>
          <p:cNvPicPr preferRelativeResize="0"/>
          <p:nvPr/>
        </p:nvPicPr>
        <p:blipFill rotWithShape="1">
          <a:blip r:embed="rId3">
            <a:alphaModFix/>
          </a:blip>
          <a:srcRect l="49849" t="63762" r="26986"/>
          <a:stretch/>
        </p:blipFill>
        <p:spPr>
          <a:xfrm>
            <a:off x="3817447" y="1131725"/>
            <a:ext cx="5326551" cy="401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909"/>
              <a:buFont typeface="Arial"/>
              <a:buNone/>
            </a:pPr>
            <a:r>
              <a:rPr lang="en" sz="2420"/>
              <a:t>Which state have the highest average number of packs? KY</a:t>
            </a:r>
            <a:endParaRPr sz="242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l="50228" t="63762" r="27112"/>
          <a:stretch/>
        </p:blipFill>
        <p:spPr>
          <a:xfrm>
            <a:off x="3696900" y="949250"/>
            <a:ext cx="5447101" cy="4194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the median number of packs per capita for all the states for each year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 rotWithShape="1">
          <a:blip r:embed="rId3">
            <a:alphaModFix/>
          </a:blip>
          <a:srcRect l="49978" t="63499" r="27490"/>
          <a:stretch/>
        </p:blipFill>
        <p:spPr>
          <a:xfrm>
            <a:off x="3958076" y="1098775"/>
            <a:ext cx="5185925" cy="404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Tried fixing it didn’t work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&amp; made it worse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3">
            <a:alphaModFix/>
          </a:blip>
          <a:srcRect l="50537" t="64376" r="27490"/>
          <a:stretch/>
        </p:blipFill>
        <p:spPr>
          <a:xfrm>
            <a:off x="3576349" y="797625"/>
            <a:ext cx="5567652" cy="434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- attempt to change code to this - still did not work</a:t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 rotWithShape="1">
          <a:blip r:embed="rId3">
            <a:alphaModFix/>
          </a:blip>
          <a:srcRect b="78648"/>
          <a:stretch/>
        </p:blipFill>
        <p:spPr>
          <a:xfrm>
            <a:off x="192600" y="1511675"/>
            <a:ext cx="8839199" cy="160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page 3: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code</a:t>
            </a: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 rotWithShape="1">
          <a:blip r:embed="rId3">
            <a:alphaModFix/>
          </a:blip>
          <a:srcRect l="60367" t="11588" r="16857" b="50429"/>
          <a:stretch/>
        </p:blipFill>
        <p:spPr>
          <a:xfrm>
            <a:off x="3526100" y="632900"/>
            <a:ext cx="5617900" cy="451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247</Words>
  <Application>Microsoft Office PowerPoint</Application>
  <PresentationFormat>On-screen Show (16:9)</PresentationFormat>
  <Paragraphs>34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Arial</vt:lpstr>
      <vt:lpstr>Simple Light</vt:lpstr>
      <vt:lpstr>Final Project</vt:lpstr>
      <vt:lpstr>loading the libraries </vt:lpstr>
      <vt:lpstr>Create a boxplot of the average number of packs by state</vt:lpstr>
      <vt:lpstr>Which state have the lowest average number of packs? UT</vt:lpstr>
      <vt:lpstr>Which state have the highest average number of packs? KY </vt:lpstr>
      <vt:lpstr>Find the median number of packs per capita for all the states for each year</vt:lpstr>
      <vt:lpstr>Problem </vt:lpstr>
      <vt:lpstr>Problem - attempt to change code to this - still did not work</vt:lpstr>
      <vt:lpstr>Problem page 3:  original code</vt:lpstr>
      <vt:lpstr>Last attempt with given code = unsuccessful with mentor assistance</vt:lpstr>
      <vt:lpstr>What can you say about cigarette usage in these years?</vt:lpstr>
      <vt:lpstr>Create a scatter plot of price per pack vs number of packs per capita for all states and years</vt:lpstr>
      <vt:lpstr>Negatively Correlated as prices raise the number of packs per capita decreases</vt:lpstr>
      <vt:lpstr>Change the scatter plot to show the points for each year in a different color</vt:lpstr>
      <vt:lpstr>Does the relationship between the two variable change over time?</vt:lpstr>
      <vt:lpstr>Linear Regression</vt:lpstr>
      <vt:lpstr>How much variability does the line explain?</vt:lpstr>
      <vt:lpstr>Adjust for inflation</vt:lpstr>
      <vt:lpstr>Create data frames for 1985 &amp; 1995</vt:lpstr>
      <vt:lpstr>Paired t-test to see if the amount of packs per capita has changed over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cp:lastModifiedBy>Darren Besabella</cp:lastModifiedBy>
  <cp:revision>1</cp:revision>
  <dcterms:modified xsi:type="dcterms:W3CDTF">2022-09-08T20:02:09Z</dcterms:modified>
</cp:coreProperties>
</file>